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621056" y="607516"/>
            <a:ext cx="1420582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العاشر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989909"/>
              </p:ext>
            </p:extLst>
          </p:nvPr>
        </p:nvGraphicFramePr>
        <p:xfrm>
          <a:off x="847365" y="1136850"/>
          <a:ext cx="10936468" cy="1008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09380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1900361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176519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61537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551421"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يقرا او يشير او يحدد الأرقام على شريط القياس بدقه بسيطة(مثل قراءة  أوتحديد الأرقام الكبيرة)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 يستخدم شريط القياس والمسطرة في رسم المقاس المطلوب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/>
                        <a:t>يميز الأرقام على شريط القياس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384515" y="2535928"/>
            <a:ext cx="8414870" cy="147732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36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حدد الأرقام التالية  المسطرة </a:t>
            </a:r>
          </a:p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5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  </a:t>
            </a:r>
            <a:r>
              <a:rPr lang="ar-SA" sz="5400" b="1" dirty="0">
                <a:solidFill>
                  <a:srgbClr val="FF0000"/>
                </a:solidFill>
                <a:latin typeface="+mj-lt"/>
                <a:ea typeface="+mj-ea"/>
                <a:cs typeface="+mj-cs"/>
                <a:sym typeface="Calibri"/>
              </a:rPr>
              <a:t>5،   10،    14</a:t>
            </a:r>
            <a:endParaRPr kumimoji="0" lang="ar-AE" sz="5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20" name="صورة 19">
            <a:extLst>
              <a:ext uri="{FF2B5EF4-FFF2-40B4-BE49-F238E27FC236}">
                <a16:creationId xmlns:a16="http://schemas.microsoft.com/office/drawing/2014/main" id="{B9C01768-BA72-EA5C-4CEB-8D05E2E2732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3465" b="32488"/>
          <a:stretch/>
        </p:blipFill>
        <p:spPr>
          <a:xfrm>
            <a:off x="310777" y="4779023"/>
            <a:ext cx="10972799" cy="1097281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993531" y="4501662"/>
            <a:ext cx="3094892" cy="26376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flipV="1">
            <a:off x="847365" y="4185138"/>
            <a:ext cx="6291989" cy="8793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756138" y="3807069"/>
            <a:ext cx="8669216" cy="17585"/>
          </a:xfrm>
          <a:prstGeom prst="line">
            <a:avLst/>
          </a:prstGeom>
          <a:ln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66</Words>
  <Application>Microsoft Office PowerPoint</Application>
  <PresentationFormat>Widescreen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HESSA ABDULLA SAEED AL MAZROUEI</cp:lastModifiedBy>
  <cp:revision>14</cp:revision>
  <dcterms:created xsi:type="dcterms:W3CDTF">2024-07-04T06:51:15Z</dcterms:created>
  <dcterms:modified xsi:type="dcterms:W3CDTF">2024-10-11T05:03:40Z</dcterms:modified>
</cp:coreProperties>
</file>